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Open Sans" charset="1" panose="00000000000000000000"/>
      <p:regular r:id="rId7"/>
    </p:embeddedFont>
    <p:embeddedFont>
      <p:font typeface="Open Sans Ultra-Bold" charset="1" panose="00000000000000000000"/>
      <p:regular r:id="rId8"/>
    </p:embeddedFont>
    <p:embeddedFont>
      <p:font typeface="Open Sans Bold" charset="1" panose="000000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83610" y="164992"/>
            <a:ext cx="1178423" cy="2887980"/>
            <a:chOff x="0" y="0"/>
            <a:chExt cx="1178433" cy="288798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63500" y="63500"/>
              <a:ext cx="805053" cy="2760980"/>
            </a:xfrm>
            <a:custGeom>
              <a:avLst/>
              <a:gdLst/>
              <a:ahLst/>
              <a:cxnLst/>
              <a:rect r="r" b="b" t="t" l="l"/>
              <a:pathLst>
                <a:path h="2760980" w="805053">
                  <a:moveTo>
                    <a:pt x="0" y="0"/>
                  </a:moveTo>
                  <a:lnTo>
                    <a:pt x="0" y="2760980"/>
                  </a:lnTo>
                  <a:lnTo>
                    <a:pt x="805053" y="2760980"/>
                  </a:lnTo>
                  <a:lnTo>
                    <a:pt x="805053" y="0"/>
                  </a:lnTo>
                  <a:close/>
                </a:path>
              </a:pathLst>
            </a:custGeom>
            <a:solidFill>
              <a:srgbClr val="9DCAFF"/>
            </a:solid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635508" y="63881"/>
              <a:ext cx="479425" cy="1337056"/>
            </a:xfrm>
            <a:custGeom>
              <a:avLst/>
              <a:gdLst/>
              <a:ahLst/>
              <a:cxnLst/>
              <a:rect r="r" b="b" t="t" l="l"/>
              <a:pathLst>
                <a:path h="1337056" w="479425">
                  <a:moveTo>
                    <a:pt x="0" y="0"/>
                  </a:moveTo>
                  <a:lnTo>
                    <a:pt x="0" y="1337056"/>
                  </a:lnTo>
                  <a:lnTo>
                    <a:pt x="479425" y="1337056"/>
                  </a:lnTo>
                  <a:lnTo>
                    <a:pt x="479425" y="0"/>
                  </a:lnTo>
                  <a:close/>
                </a:path>
              </a:pathLst>
            </a:custGeom>
            <a:solidFill>
              <a:srgbClr val="9DD9FF"/>
            </a:solidFill>
          </p:spPr>
        </p:sp>
      </p:grpSp>
      <p:grpSp>
        <p:nvGrpSpPr>
          <p:cNvPr name="Group 5" id="5"/>
          <p:cNvGrpSpPr>
            <a:grpSpLocks noChangeAspect="true"/>
          </p:cNvGrpSpPr>
          <p:nvPr/>
        </p:nvGrpSpPr>
        <p:grpSpPr>
          <a:xfrm rot="0">
            <a:off x="677866" y="3227594"/>
            <a:ext cx="6047756" cy="303276"/>
            <a:chOff x="0" y="0"/>
            <a:chExt cx="6047753" cy="30327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047740" cy="303276"/>
            </a:xfrm>
            <a:custGeom>
              <a:avLst/>
              <a:gdLst/>
              <a:ahLst/>
              <a:cxnLst/>
              <a:rect r="r" b="b" t="t" l="l"/>
              <a:pathLst>
                <a:path h="303276" w="6047740">
                  <a:moveTo>
                    <a:pt x="0" y="0"/>
                  </a:moveTo>
                  <a:lnTo>
                    <a:pt x="0" y="303276"/>
                  </a:lnTo>
                  <a:lnTo>
                    <a:pt x="6047740" y="303276"/>
                  </a:lnTo>
                  <a:lnTo>
                    <a:pt x="6047740" y="0"/>
                  </a:lnTo>
                  <a:close/>
                </a:path>
              </a:pathLst>
            </a:custGeom>
            <a:solidFill>
              <a:srgbClr val="9DCAFF"/>
            </a:solidFill>
          </p:spPr>
        </p:sp>
      </p:grpSp>
      <p:grpSp>
        <p:nvGrpSpPr>
          <p:cNvPr name="Group 7" id="7"/>
          <p:cNvGrpSpPr>
            <a:grpSpLocks noChangeAspect="true"/>
          </p:cNvGrpSpPr>
          <p:nvPr/>
        </p:nvGrpSpPr>
        <p:grpSpPr>
          <a:xfrm rot="0">
            <a:off x="677866" y="4899412"/>
            <a:ext cx="6047756" cy="303276"/>
            <a:chOff x="0" y="0"/>
            <a:chExt cx="6047753" cy="30327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6047740" cy="303276"/>
            </a:xfrm>
            <a:custGeom>
              <a:avLst/>
              <a:gdLst/>
              <a:ahLst/>
              <a:cxnLst/>
              <a:rect r="r" b="b" t="t" l="l"/>
              <a:pathLst>
                <a:path h="303276" w="6047740">
                  <a:moveTo>
                    <a:pt x="0" y="0"/>
                  </a:moveTo>
                  <a:lnTo>
                    <a:pt x="0" y="303276"/>
                  </a:lnTo>
                  <a:lnTo>
                    <a:pt x="6047740" y="303276"/>
                  </a:lnTo>
                  <a:lnTo>
                    <a:pt x="6047740" y="0"/>
                  </a:lnTo>
                  <a:close/>
                </a:path>
              </a:pathLst>
            </a:custGeom>
            <a:solidFill>
              <a:srgbClr val="9DCAFF"/>
            </a:solidFill>
          </p:spPr>
        </p:sp>
      </p:grpSp>
      <p:grpSp>
        <p:nvGrpSpPr>
          <p:cNvPr name="Group 9" id="9"/>
          <p:cNvGrpSpPr>
            <a:grpSpLocks noChangeAspect="true"/>
          </p:cNvGrpSpPr>
          <p:nvPr/>
        </p:nvGrpSpPr>
        <p:grpSpPr>
          <a:xfrm rot="0">
            <a:off x="677866" y="6291520"/>
            <a:ext cx="6047756" cy="303276"/>
            <a:chOff x="0" y="0"/>
            <a:chExt cx="6047753" cy="30327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6047740" cy="303276"/>
            </a:xfrm>
            <a:custGeom>
              <a:avLst/>
              <a:gdLst/>
              <a:ahLst/>
              <a:cxnLst/>
              <a:rect r="r" b="b" t="t" l="l"/>
              <a:pathLst>
                <a:path h="303276" w="6047740">
                  <a:moveTo>
                    <a:pt x="0" y="0"/>
                  </a:moveTo>
                  <a:lnTo>
                    <a:pt x="6047740" y="0"/>
                  </a:lnTo>
                  <a:lnTo>
                    <a:pt x="6047740" y="303276"/>
                  </a:lnTo>
                  <a:lnTo>
                    <a:pt x="0" y="303276"/>
                  </a:lnTo>
                  <a:close/>
                </a:path>
              </a:pathLst>
            </a:custGeom>
            <a:solidFill>
              <a:srgbClr val="9DCAFF"/>
            </a:solidFill>
          </p:spPr>
        </p:sp>
      </p:grpSp>
      <p:grpSp>
        <p:nvGrpSpPr>
          <p:cNvPr name="Group 11" id="11"/>
          <p:cNvGrpSpPr>
            <a:grpSpLocks noChangeAspect="true"/>
          </p:cNvGrpSpPr>
          <p:nvPr/>
        </p:nvGrpSpPr>
        <p:grpSpPr>
          <a:xfrm rot="0">
            <a:off x="677866" y="8104118"/>
            <a:ext cx="6047756" cy="303276"/>
            <a:chOff x="0" y="0"/>
            <a:chExt cx="6047753" cy="30327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047740" cy="303276"/>
            </a:xfrm>
            <a:custGeom>
              <a:avLst/>
              <a:gdLst/>
              <a:ahLst/>
              <a:cxnLst/>
              <a:rect r="r" b="b" t="t" l="l"/>
              <a:pathLst>
                <a:path h="303276" w="6047740">
                  <a:moveTo>
                    <a:pt x="0" y="0"/>
                  </a:moveTo>
                  <a:lnTo>
                    <a:pt x="6047740" y="0"/>
                  </a:lnTo>
                  <a:lnTo>
                    <a:pt x="6047740" y="303276"/>
                  </a:lnTo>
                  <a:lnTo>
                    <a:pt x="0" y="303276"/>
                  </a:lnTo>
                  <a:close/>
                </a:path>
              </a:pathLst>
            </a:custGeom>
            <a:solidFill>
              <a:srgbClr val="9DCAFF"/>
            </a:solidFill>
          </p:spPr>
        </p:sp>
      </p:grpSp>
      <p:sp>
        <p:nvSpPr>
          <p:cNvPr name="Freeform 13" id="13"/>
          <p:cNvSpPr/>
          <p:nvPr/>
        </p:nvSpPr>
        <p:spPr>
          <a:xfrm flipH="false" flipV="false" rot="0">
            <a:off x="1378144" y="736949"/>
            <a:ext cx="5155349" cy="19050"/>
          </a:xfrm>
          <a:custGeom>
            <a:avLst/>
            <a:gdLst/>
            <a:ahLst/>
            <a:cxnLst/>
            <a:rect r="r" b="b" t="t" l="l"/>
            <a:pathLst>
              <a:path h="19050" w="5155349">
                <a:moveTo>
                  <a:pt x="0" y="0"/>
                </a:moveTo>
                <a:lnTo>
                  <a:pt x="5155349" y="0"/>
                </a:lnTo>
                <a:lnTo>
                  <a:pt x="5155349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969656" y="1969884"/>
            <a:ext cx="1810341" cy="19050"/>
          </a:xfrm>
          <a:custGeom>
            <a:avLst/>
            <a:gdLst/>
            <a:ahLst/>
            <a:cxnLst/>
            <a:rect r="r" b="b" t="t" l="l"/>
            <a:pathLst>
              <a:path h="19050" w="1810341">
                <a:moveTo>
                  <a:pt x="0" y="0"/>
                </a:moveTo>
                <a:lnTo>
                  <a:pt x="1810340" y="0"/>
                </a:lnTo>
                <a:lnTo>
                  <a:pt x="1810340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736341" y="845148"/>
            <a:ext cx="3930806" cy="11741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43"/>
              </a:lnSpc>
            </a:pPr>
            <a:r>
              <a:rPr lang="en-US" sz="11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Travessa Itália Lagomar Macaé RJ</a:t>
            </a:r>
          </a:p>
          <a:p>
            <a:pPr algn="l">
              <a:lnSpc>
                <a:spcPts val="1943"/>
              </a:lnSpc>
            </a:pPr>
            <a:r>
              <a:rPr lang="en-US" sz="11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(75) 998342261</a:t>
            </a:r>
          </a:p>
          <a:p>
            <a:pPr algn="l">
              <a:lnSpc>
                <a:spcPts val="1943"/>
              </a:lnSpc>
            </a:pPr>
          </a:p>
          <a:p>
            <a:pPr algn="l">
              <a:lnSpc>
                <a:spcPts val="1943"/>
              </a:lnSpc>
            </a:pPr>
          </a:p>
          <a:p>
            <a:pPr algn="l">
              <a:lnSpc>
                <a:spcPts val="1943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748732" y="3230089"/>
            <a:ext cx="1035568" cy="2963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79"/>
              </a:lnSpc>
            </a:pPr>
            <a:r>
              <a:rPr lang="en-US" b="true" sz="1699">
                <a:solidFill>
                  <a:srgbClr val="000000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Objetivo: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18909" y="4872828"/>
            <a:ext cx="1557471" cy="2963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79"/>
              </a:lnSpc>
            </a:pPr>
            <a:r>
              <a:rPr lang="en-US" b="true" sz="1699">
                <a:solidFill>
                  <a:srgbClr val="000000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Escolaridade: 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719052" y="6163647"/>
            <a:ext cx="2850785" cy="4106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36"/>
              </a:lnSpc>
            </a:pPr>
            <a:r>
              <a:rPr lang="en-US" b="true" sz="1699">
                <a:solidFill>
                  <a:srgbClr val="000000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Experiência profissional :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719176" y="6612779"/>
            <a:ext cx="1071096" cy="4106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36"/>
              </a:lnSpc>
            </a:pPr>
            <a:r>
              <a:rPr lang="en-US" b="true" sz="16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Empresa: 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719176" y="7093477"/>
            <a:ext cx="910038" cy="12677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83"/>
              </a:lnSpc>
            </a:pPr>
            <a:r>
              <a:rPr lang="en-US" b="true" sz="16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Cargo:</a:t>
            </a:r>
          </a:p>
          <a:p>
            <a:pPr algn="l">
              <a:lnSpc>
                <a:spcPts val="3686"/>
              </a:lnSpc>
            </a:pPr>
            <a:r>
              <a:rPr lang="en-US" b="true" sz="16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Período:</a:t>
            </a:r>
          </a:p>
          <a:p>
            <a:pPr algn="l">
              <a:lnSpc>
                <a:spcPts val="4248"/>
              </a:lnSpc>
            </a:pPr>
            <a:r>
              <a:rPr lang="en-US" b="true" sz="1699">
                <a:solidFill>
                  <a:srgbClr val="000000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Cursos: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19328" y="8444427"/>
            <a:ext cx="2733808" cy="4201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77"/>
              </a:lnSpc>
            </a:pPr>
            <a:r>
              <a:rPr lang="en-US" b="true" sz="1699">
                <a:solidFill>
                  <a:srgbClr val="000000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Auxiliar Administrativo 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48884" y="8944175"/>
            <a:ext cx="2856376" cy="3248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92"/>
              </a:lnSpc>
            </a:pPr>
            <a:r>
              <a:rPr lang="en-US" b="true" sz="1699">
                <a:solidFill>
                  <a:srgbClr val="000000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Recepcionista de Clínicas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30425" y="9234373"/>
            <a:ext cx="2133114" cy="4772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48"/>
              </a:lnSpc>
            </a:pPr>
            <a:r>
              <a:rPr lang="en-US" b="true" sz="1699">
                <a:solidFill>
                  <a:srgbClr val="000000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Atendente de Loja 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3711616" y="10157993"/>
            <a:ext cx="2922051" cy="2963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79"/>
              </a:lnSpc>
            </a:pPr>
            <a:r>
              <a:rPr lang="en-US" sz="16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Vitória Santos Da Conceiçao </a:t>
            </a:r>
          </a:p>
        </p:txBody>
      </p:sp>
      <p:sp>
        <p:nvSpPr>
          <p:cNvPr name="TextBox 25" id="25"/>
          <p:cNvSpPr txBox="true"/>
          <p:nvPr/>
        </p:nvSpPr>
        <p:spPr>
          <a:xfrm rot="-70260">
            <a:off x="774214" y="5422281"/>
            <a:ext cx="59665" cy="249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59"/>
              </a:lnSpc>
            </a:pPr>
            <a:r>
              <a:rPr lang="en-US" sz="1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]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730282" y="5423192"/>
            <a:ext cx="2440915" cy="2407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59"/>
              </a:lnSpc>
            </a:pPr>
            <a:r>
              <a:rPr lang="en-US" sz="1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Ensino médio completo 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908058" y="1329785"/>
            <a:ext cx="531276" cy="2113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81"/>
              </a:lnSpc>
            </a:pPr>
            <a:r>
              <a:rPr lang="en-US" sz="10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18 Anos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2656494" y="1555937"/>
            <a:ext cx="659854" cy="2113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81"/>
              </a:lnSpc>
            </a:pPr>
            <a:r>
              <a:rPr lang="en-US" sz="10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Brasileira 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969846" y="1792376"/>
            <a:ext cx="1809007" cy="1732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42"/>
              </a:lnSpc>
            </a:pPr>
            <a:r>
              <a:rPr lang="en-US" sz="1099">
                <a:solidFill>
                  <a:srgbClr val="78B6FF"/>
                </a:solidFill>
                <a:latin typeface="Open Sans"/>
                <a:ea typeface="Open Sans"/>
                <a:cs typeface="Open Sans"/>
                <a:sym typeface="Open Sans"/>
              </a:rPr>
              <a:t>vhiisantos3007@gmail.com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481280" y="245126"/>
            <a:ext cx="5047698" cy="4982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b="true" sz="27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Vitoria Santos Da Conceição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799034" y="6679340"/>
            <a:ext cx="3034313" cy="3597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34"/>
              </a:lnSpc>
            </a:pPr>
            <a:r>
              <a:rPr lang="en-US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Depósito De Bebidas Castro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446657" y="7064788"/>
            <a:ext cx="2258854" cy="3597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34"/>
              </a:lnSpc>
            </a:pPr>
            <a:r>
              <a:rPr lang="en-US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Operadora De Caixa 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720348" y="7428643"/>
            <a:ext cx="607524" cy="4264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45"/>
              </a:lnSpc>
            </a:pPr>
            <a:r>
              <a:rPr lang="en-US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 ano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332757" y="846106"/>
            <a:ext cx="410775" cy="4714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00"/>
              </a:lnSpc>
            </a:pPr>
            <a:r>
              <a:rPr lang="en-US" b="true" sz="1299">
                <a:solidFill>
                  <a:srgbClr val="000000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End.: Tel.: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332757" y="1303306"/>
            <a:ext cx="532762" cy="24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00"/>
              </a:lnSpc>
            </a:pPr>
            <a:r>
              <a:rPr lang="en-US" b="true" sz="1299">
                <a:solidFill>
                  <a:srgbClr val="000000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Idade: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332757" y="1531906"/>
            <a:ext cx="1299058" cy="24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00"/>
              </a:lnSpc>
            </a:pPr>
            <a:r>
              <a:rPr lang="en-US" b="true" sz="1299">
                <a:solidFill>
                  <a:srgbClr val="000000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Nacionalidade: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332757" y="1760506"/>
            <a:ext cx="576986" cy="24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00"/>
              </a:lnSpc>
            </a:pPr>
            <a:r>
              <a:rPr lang="en-US" b="true" sz="1299">
                <a:solidFill>
                  <a:srgbClr val="000000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E-mail: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673170" y="3648951"/>
            <a:ext cx="5825585" cy="10649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Desejo colaborar em um ambiente de trabalho onde eu possa colocar em prática meus conhecimentos em favor da empresa, objetivando sempre o benefício e o crescimento da organização e o meu crescimento profissional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768515" y="9775974"/>
            <a:ext cx="1407624" cy="512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01"/>
              </a:lnSpc>
            </a:pPr>
            <a:r>
              <a:rPr lang="en-US" sz="1455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Dinâmica curso Ano: 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DAGUaqLmjQw</dc:identifier>
  <dcterms:modified xsi:type="dcterms:W3CDTF">2011-08-01T06:04:30Z</dcterms:modified>
  <cp:revision>1</cp:revision>
  <dc:title>Cópia de Endereço Rua Alegre, 123 - Cidade Brasileira, Estado, País_20240926_190531_0000.pdf</dc:title>
</cp:coreProperties>
</file>